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 Slab"/>
      <p:regular r:id="rId20"/>
      <p:bold r:id="rId21"/>
    </p:embeddedFon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B64CE1F-B20E-4553-9BC7-935009D20AA4}">
  <a:tblStyle styleId="{7B64CE1F-B20E-4553-9BC7-935009D20A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regular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Slab-bold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f7ed6b6e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f7ed6b6e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f7ed6b6e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f7ed6b6e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e3f935fb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e3f935fb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f6d3ddc1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f6d3ddc1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f826cb4f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f826cb4f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e19cf720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e19cf720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e3f935f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e3f935f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e3f935fb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e3f935fb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f6d3ddc1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f6d3ddc1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f7ed6b6e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f7ed6b6e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f7ed6b6e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f7ed6b6e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f6d3ddc1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f6d3ddc1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instructables.com/id/ESP8266-to-IFTTT-Using-Arduino-IDE/" TargetMode="External"/><Relationship Id="rId10" Type="http://schemas.openxmlformats.org/officeDocument/2006/relationships/hyperlink" Target="https://www.elecrow.com/wiki/index.php?title=Fingerprint_Sensor" TargetMode="External"/><Relationship Id="rId13" Type="http://schemas.openxmlformats.org/officeDocument/2006/relationships/hyperlink" Target="https://iotdesignpro.com/projects/iot-medicine-reminder-with-email-alert-using-esp8266" TargetMode="External"/><Relationship Id="rId12" Type="http://schemas.openxmlformats.org/officeDocument/2006/relationships/hyperlink" Target="https://circuitdigest.com/microcontroller-projects/sending-sms-using-esp8266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sis.smu.edu.sg/news/2018/nov/12/smu-develops-sensor-system-monitor-safety-elderly-who-live-alone" TargetMode="External"/><Relationship Id="rId4" Type="http://schemas.openxmlformats.org/officeDocument/2006/relationships/hyperlink" Target="https://www.straitstimes.com/singapore/health/new-tech-for-old-folk-to-live-at-home-safely" TargetMode="External"/><Relationship Id="rId9" Type="http://schemas.openxmlformats.org/officeDocument/2006/relationships/hyperlink" Target="https://randomnerdtutorials.com/fingerprint-sensor-module-with-arduino/" TargetMode="External"/><Relationship Id="rId14" Type="http://schemas.openxmlformats.org/officeDocument/2006/relationships/hyperlink" Target="https://iotdesignpro.com/projects/iot-based-fire-alarm-project-using-esp8266" TargetMode="External"/><Relationship Id="rId5" Type="http://schemas.openxmlformats.org/officeDocument/2006/relationships/hyperlink" Target="https://www.straitstimes.com/politics/home-sensors-that-can-save-jurongs-elderly" TargetMode="External"/><Relationship Id="rId6" Type="http://schemas.openxmlformats.org/officeDocument/2006/relationships/hyperlink" Target="https://www.ncbi.nlm.nih.gov/pmc/articles/PMC2586814/" TargetMode="External"/><Relationship Id="rId7" Type="http://schemas.openxmlformats.org/officeDocument/2006/relationships/hyperlink" Target="https://www.tcs.com/helping-seniors-shine-on" TargetMode="External"/><Relationship Id="rId8" Type="http://schemas.openxmlformats.org/officeDocument/2006/relationships/hyperlink" Target="http://www.theorycircuit.com/fingerprint-sensor-scanner-arduino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1_uL3i32o-yeTgh825NQB-DWJWk_z1yy/view" TargetMode="Externa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EED CA3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7: ElderTrack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Done By:</a:t>
            </a:r>
            <a:br>
              <a:rPr lang="en-GB"/>
            </a:br>
            <a:r>
              <a:rPr lang="en-GB"/>
              <a:t>Ahmad Rifaaie Bin Mohamed Ali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Cai Yanru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Comparison of Existing and Our System</a:t>
            </a:r>
            <a:endParaRPr b="1" u="sng"/>
          </a:p>
        </p:txBody>
      </p:sp>
      <p:graphicFrame>
        <p:nvGraphicFramePr>
          <p:cNvPr id="135" name="Google Shape;135;p22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{7B64CE1F-B20E-4553-9BC7-935009D20AA4}</a:tableStyleId>
              </a:tblPr>
              <a:tblGrid>
                <a:gridCol w="3619500"/>
                <a:gridCol w="3619500"/>
              </a:tblGrid>
              <a:tr h="399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u="sng">
                          <a:solidFill>
                            <a:srgbClr val="FFFFFF"/>
                          </a:solidFill>
                        </a:rPr>
                        <a:t>Similarities</a:t>
                      </a:r>
                      <a:endParaRPr b="1" u="sng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u="sng">
                          <a:solidFill>
                            <a:srgbClr val="FFFFFF"/>
                          </a:solidFill>
                        </a:rPr>
                        <a:t>Differences</a:t>
                      </a:r>
                      <a:endParaRPr b="1" u="sng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0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Has a trigger response mechanism to alert relevant authorities.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SMS System Concept 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0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HoME+ uses a portable ‘panic button’ </a:t>
                      </a:r>
                      <a:r>
                        <a:rPr lang="en-GB">
                          <a:solidFill>
                            <a:srgbClr val="FFFFFF"/>
                          </a:solidFill>
                        </a:rPr>
                        <a:t>similar</a:t>
                      </a:r>
                      <a:r>
                        <a:rPr lang="en-GB">
                          <a:solidFill>
                            <a:srgbClr val="FFFFFF"/>
                          </a:solidFill>
                        </a:rPr>
                        <a:t> to how we allow our system to be portable.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Uses a touch sensor instead of a conventional button.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0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Concept of a Smart House system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motion detectors involved compared to the SHINESeniors system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Summary and Reflections</a:t>
            </a:r>
            <a:endParaRPr b="1" u="sng"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387900" y="1489825"/>
            <a:ext cx="45336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system could be used to ease the process of having to call up the community centre to ask for help.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We believe that it can be improved further to be a more simple yet effective system to assist the elderly.</a:t>
            </a:r>
            <a:endParaRPr/>
          </a:p>
        </p:txBody>
      </p:sp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550" y="1272925"/>
            <a:ext cx="3047725" cy="30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References</a:t>
            </a:r>
            <a:endParaRPr b="1" u="sng"/>
          </a:p>
        </p:txBody>
      </p:sp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387900" y="1332300"/>
            <a:ext cx="8368200" cy="38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https://sis.smu.edu.sg/news/2018/nov/12/smu-develops-sensor-system-monitor-safety-elderly-who-live-alone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https://www.straitstimes.com/singapore/health/new-tech-for-old-folk-to-live-at-home-safely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https://www.straitstimes.com/politics/home-sensors-that-can-save-jurongs-elderly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https://www.ncbi.nlm.nih.gov/pmc/articles/PMC2586814/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https://www.tcs.com/helping-seniors-shine-on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http://www.theorycircuit.com/fingerprint-sensor-scanner-arduino/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/>
              </a:rPr>
              <a:t>https://randomnerdtutorials.com/fingerprint-sensor-module-with-arduino/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/>
              </a:rPr>
              <a:t>https://www.elecrow.com/wiki/index.php?title=Fingerprint_Sensor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1"/>
              </a:rPr>
              <a:t>https://www.instructables.com/id/ESP8266-to-IFTTT-Using-Arduino-IDE/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2"/>
              </a:rPr>
              <a:t>https://circuitdigest.com/microcontroller-projects/sending-sms-using-esp8266/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3"/>
              </a:rPr>
              <a:t>https://iotdesignpro.com/projects/iot-medicine-reminder-with-email-alert-using-esp8266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4"/>
              </a:rPr>
              <a:t>https://iotdesignpro.com/projects/iot-based-fire-alarm-project-using-esp8266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90250" y="526350"/>
            <a:ext cx="4638600" cy="218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Thank you!</a:t>
            </a:r>
            <a:endParaRPr b="1" u="sng"/>
          </a:p>
        </p:txBody>
      </p:sp>
      <p:sp>
        <p:nvSpPr>
          <p:cNvPr id="154" name="Google Shape;154;p25"/>
          <p:cNvSpPr txBox="1"/>
          <p:nvPr/>
        </p:nvSpPr>
        <p:spPr>
          <a:xfrm>
            <a:off x="569850" y="2923275"/>
            <a:ext cx="2893800" cy="16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Any questions?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7675" y="252325"/>
            <a:ext cx="2730250" cy="2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 txBox="1"/>
          <p:nvPr/>
        </p:nvSpPr>
        <p:spPr>
          <a:xfrm>
            <a:off x="5461725" y="3137900"/>
            <a:ext cx="27303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CA3 Blog on Rifaaie’s Website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Problem Statement</a:t>
            </a:r>
            <a:endParaRPr b="1" u="sng"/>
          </a:p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1680300" y="3049450"/>
            <a:ext cx="5783400" cy="12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How do we ensure that these elderly are under constant attention and are cared for?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Background</a:t>
            </a:r>
            <a:endParaRPr b="1" u="sng"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87900" y="1489825"/>
            <a:ext cx="51108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With an increasing elderly population, Singapore will need to be able to take care of them.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Some elderly prefer to live in their own homes, rather than nursing homes.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Elderly prefer older technology, and may feel not so reluctant to current technology.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3700" y="401025"/>
            <a:ext cx="3219450" cy="14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3700" y="2438900"/>
            <a:ext cx="3340500" cy="22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Needs of User: Elderly</a:t>
            </a:r>
            <a:endParaRPr b="1" u="sng"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87900" y="1489825"/>
            <a:ext cx="4392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Require constant attention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Activities that are simple and easy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7150" y="666024"/>
            <a:ext cx="2804601" cy="1950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7650" y="2783500"/>
            <a:ext cx="3555840" cy="222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Existing Systems</a:t>
            </a:r>
            <a:endParaRPr b="1" u="sng"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87900" y="1489825"/>
            <a:ext cx="3319800" cy="12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SHINESeniors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HoME+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GlycoLeap Application</a:t>
            </a:r>
            <a:endParaRPr/>
          </a:p>
        </p:txBody>
      </p:sp>
      <p:pic>
        <p:nvPicPr>
          <p:cNvPr descr="Image result for SHINESENIORS"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9025" y="214975"/>
            <a:ext cx="3876624" cy="19528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4359025" y="2286825"/>
            <a:ext cx="39075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SHINESeniors System by SMU-TCS iCity Lab</a:t>
            </a:r>
            <a:endParaRPr b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9025" y="2705800"/>
            <a:ext cx="2523648" cy="189275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4359025" y="4673550"/>
            <a:ext cx="3596700" cy="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HoME+ System by Red Cross Society</a:t>
            </a:r>
            <a:endParaRPr b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87900" y="4654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Our System (ElderTrack)</a:t>
            </a:r>
            <a:endParaRPr b="1" u="sng"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387900" y="1489825"/>
            <a:ext cx="4511400" cy="3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-SMS +Door Lock  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SMS: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               TTP223 capacitive touch sensor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                ESP8266-12 Nodemcu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                LED &amp; 9V battery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                IFTTT web service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         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6153663" y="2277475"/>
            <a:ext cx="1739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Circuit Diagram</a:t>
            </a:r>
            <a:endParaRPr b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234952" y="4543825"/>
            <a:ext cx="198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IFTTT WEB SERVICE</a:t>
            </a:r>
            <a:endParaRPr b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6738" y="465400"/>
            <a:ext cx="3414576" cy="192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 rotWithShape="1">
          <a:blip r:embed="rId4">
            <a:alphaModFix/>
          </a:blip>
          <a:srcRect b="-23736" l="0" r="0" t="4218"/>
          <a:stretch/>
        </p:blipFill>
        <p:spPr>
          <a:xfrm>
            <a:off x="5315938" y="2734748"/>
            <a:ext cx="3414575" cy="2299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Our System(ElderTrack)</a:t>
            </a:r>
            <a:endParaRPr b="1" u="sng"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87900" y="1489825"/>
            <a:ext cx="4184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Door lock system: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Fingerprint sensor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Servo motor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Arduino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LEDs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9"/>
          <p:cNvSpPr txBox="1"/>
          <p:nvPr/>
        </p:nvSpPr>
        <p:spPr>
          <a:xfrm>
            <a:off x="6505014" y="2571750"/>
            <a:ext cx="21885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Circuit diagram</a:t>
            </a:r>
            <a:endParaRPr b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976" y="458025"/>
            <a:ext cx="4031701" cy="211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6975" y="2928325"/>
            <a:ext cx="4031699" cy="206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Process of System</a:t>
            </a:r>
            <a:endParaRPr b="1" u="sng"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387900" y="1489825"/>
            <a:ext cx="4281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user will press the touch sensor for 3 seconds, and SMS will be sent for three times to alert the helpers.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Once the social worker arrives, he or she will use the fingerprint sensor to gain access into the household.</a:t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6325" y="2943799"/>
            <a:ext cx="2782400" cy="185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4025" y="97250"/>
            <a:ext cx="3164851" cy="267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Video Demo</a:t>
            </a:r>
            <a:endParaRPr b="1" u="sng"/>
          </a:p>
        </p:txBody>
      </p:sp>
      <p:pic>
        <p:nvPicPr>
          <p:cNvPr id="129" name="Google Shape;129;p21" title="EA CA3.avi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9875" y="1144125"/>
            <a:ext cx="5612950" cy="389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